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Alfa Slab One"/>
      <p:regular r:id="rId12"/>
    </p:embeddedFont>
    <p:embeddedFont>
      <p:font typeface="Proxima Nova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00228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8100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3737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5625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4065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9079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0546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3970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13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8794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4278300" y="2751162"/>
            <a:ext cx="5874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981125"/>
            <a:ext cx="4045200" cy="13454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ameday"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hleadership.net/econgress/demo_congres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0B9T33TTqkOFyc3BScmtNdVZlbW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447700" y="-677550"/>
            <a:ext cx="8520600" cy="1957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Arial" panose="020B0604020202020204" pitchFamily="34" charset="0"/>
                <a:cs typeface="Arial" panose="020B0604020202020204" pitchFamily="34" charset="0"/>
              </a:rPr>
              <a:t>Congress Project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969473"/>
            <a:ext cx="8520600" cy="73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1"/>
              <a:t>Directions</a:t>
            </a:r>
          </a:p>
        </p:txBody>
      </p:sp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90444" y="1451237"/>
            <a:ext cx="4992971" cy="2518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+mj-lt"/>
              </a:rPr>
              <a:t>Welcome!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In this unit, you will not have a test! Instead, you will be challenged to take part in a Congress simulation.  Your assessment for this unit will be based on a compilation of steps in the lawmaking process. 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Use this slideshow to direct you through your required assignments.  Make sure you are completing the correct activities for your class (honors vs. academic).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+mj-lt"/>
              </a:rPr>
              <a:t>Step 1: </a:t>
            </a:r>
            <a:r>
              <a:rPr lang="en" dirty="0">
                <a:solidFill>
                  <a:srgbClr val="0000FF"/>
                </a:solidFill>
                <a:latin typeface="+mj-lt"/>
              </a:rPr>
              <a:t>Honors and Academic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dirty="0"/>
              <a:t>Take Political Ideology Quiz</a:t>
            </a:r>
          </a:p>
          <a:p>
            <a:pPr lvl="0">
              <a:spcBef>
                <a:spcPts val="0"/>
              </a:spcBef>
              <a:buNone/>
            </a:pPr>
            <a:endParaRPr sz="3600" dirty="0"/>
          </a:p>
          <a:p>
            <a:pPr lvl="0">
              <a:spcBef>
                <a:spcPts val="0"/>
              </a:spcBef>
              <a:buNone/>
            </a:pPr>
            <a:r>
              <a:rPr lang="en" sz="3600" dirty="0"/>
              <a:t>[This will be given by teacher]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+mj-lt"/>
              </a:rPr>
              <a:t>Step 2: </a:t>
            </a:r>
            <a:r>
              <a:rPr lang="en" dirty="0">
                <a:solidFill>
                  <a:srgbClr val="0000FF"/>
                </a:solidFill>
                <a:latin typeface="+mj-lt"/>
              </a:rPr>
              <a:t>Honors and Academic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Pick a partner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Your partner should be within 4 “points” of your political ideology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*You may choose to work alone, however, you will be expected to complete the same amount of work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+mj-lt"/>
              </a:rPr>
              <a:t>Step 3: </a:t>
            </a:r>
            <a:r>
              <a:rPr lang="en" dirty="0">
                <a:solidFill>
                  <a:srgbClr val="0000FF"/>
                </a:solidFill>
                <a:latin typeface="+mj-lt"/>
              </a:rPr>
              <a:t>Honors and Academic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Go to this website:</a:t>
            </a:r>
          </a:p>
          <a:p>
            <a:pPr lv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http://www.youthleadership.net/econgress/demo_congress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We are using the demo. You will not create an account or log in.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-7036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+mj-lt"/>
              </a:rPr>
              <a:t>Step 4: </a:t>
            </a:r>
            <a:r>
              <a:rPr lang="en" dirty="0">
                <a:solidFill>
                  <a:srgbClr val="0000FF"/>
                </a:solidFill>
                <a:latin typeface="+mj-lt"/>
              </a:rPr>
              <a:t>Honors and Academic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66959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dirty="0"/>
              <a:t>Using your study </a:t>
            </a:r>
            <a:r>
              <a:rPr lang="en" sz="2400" dirty="0" smtClean="0"/>
              <a:t>guide (linked through the site), </a:t>
            </a:r>
            <a:r>
              <a:rPr lang="en" sz="2400" dirty="0"/>
              <a:t>review the information by clicking continue after reading each page.  </a:t>
            </a:r>
            <a:r>
              <a:rPr lang="en" sz="2400" dirty="0" smtClean="0"/>
              <a:t>Your study guide will supplement your Chapter 6 reading notes.</a:t>
            </a:r>
            <a:endParaRPr lang="en" sz="2400" dirty="0"/>
          </a:p>
          <a:p>
            <a:pPr lvl="0">
              <a:spcBef>
                <a:spcPts val="0"/>
              </a:spcBef>
              <a:buNone/>
            </a:pPr>
            <a:r>
              <a:rPr lang="en" sz="2400" dirty="0"/>
              <a:t>Some notes…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 dirty="0"/>
              <a:t>We are currently in the 115th Congress, not 114th (some of the pages aren’t updated yet!)</a:t>
            </a:r>
          </a:p>
          <a:p>
            <a:pPr marL="457200" lvl="0" indent="-381000">
              <a:spcBef>
                <a:spcPts val="0"/>
              </a:spcBef>
              <a:buSzPct val="100000"/>
            </a:pPr>
            <a:r>
              <a:rPr lang="en" sz="2400" dirty="0"/>
              <a:t>The demographic profile is outdated. Click </a:t>
            </a:r>
            <a:r>
              <a:rPr lang="en" sz="2400" u="sng" dirty="0">
                <a:solidFill>
                  <a:schemeClr val="hlink"/>
                </a:solidFill>
                <a:hlinkClick r:id="rId3"/>
              </a:rPr>
              <a:t>HERE</a:t>
            </a:r>
            <a:r>
              <a:rPr lang="en" sz="2400" dirty="0"/>
              <a:t> to see the one for the 115th Congress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+mj-lt"/>
              </a:rPr>
              <a:t>Step 5: </a:t>
            </a:r>
            <a:r>
              <a:rPr lang="en" dirty="0">
                <a:solidFill>
                  <a:srgbClr val="0000FF"/>
                </a:solidFill>
                <a:latin typeface="+mj-lt"/>
              </a:rPr>
              <a:t>Honors and Academic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With your partner, take the Introduction Quiz</a:t>
            </a:r>
          </a:p>
          <a:p>
            <a:pPr lvl="0">
              <a:spcBef>
                <a:spcPts val="0"/>
              </a:spcBef>
              <a:buNone/>
            </a:pPr>
            <a:endParaRPr sz="3000"/>
          </a:p>
          <a:p>
            <a:pPr lvl="0">
              <a:spcBef>
                <a:spcPts val="0"/>
              </a:spcBef>
              <a:buNone/>
            </a:pPr>
            <a:r>
              <a:rPr lang="en" sz="3000"/>
              <a:t>This is not for a grade, but you shouldn’t move on until you can answer all questions correctly</a:t>
            </a:r>
          </a:p>
          <a:p>
            <a:pPr lvl="0">
              <a:spcBef>
                <a:spcPts val="0"/>
              </a:spcBef>
              <a:buNone/>
            </a:pPr>
            <a:endParaRPr sz="3000"/>
          </a:p>
          <a:p>
            <a:pPr lvl="0">
              <a:spcBef>
                <a:spcPts val="0"/>
              </a:spcBef>
              <a:buNone/>
            </a:pPr>
            <a:endParaRPr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+mj-lt"/>
              </a:rPr>
              <a:t>Step 6: Begin the Research Phase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9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Using the Phase II Research Guide provided by your teacher </a:t>
            </a:r>
            <a:r>
              <a:rPr lang="en" dirty="0" smtClean="0"/>
              <a:t>(found on Weebly -- do </a:t>
            </a:r>
            <a:r>
              <a:rPr lang="en" dirty="0"/>
              <a:t>not use the one on the website; yours has been updated!), you and your partner will begin the steps to coming up with a bill topic.</a:t>
            </a:r>
          </a:p>
          <a:p>
            <a:pPr lvl="0">
              <a:spcBef>
                <a:spcPts val="0"/>
              </a:spcBef>
              <a:buNone/>
            </a:pPr>
            <a:r>
              <a:rPr lang="en" b="1" dirty="0"/>
              <a:t>You will NOT complete the Cost of Legislation and Understanding Government Spending</a:t>
            </a:r>
            <a:r>
              <a:rPr lang="en" dirty="0"/>
              <a:t>. Once you finish the page titled “Writing to a member of Congress,” you can </a:t>
            </a:r>
            <a:r>
              <a:rPr lang="en" dirty="0" smtClean="0"/>
              <a:t>move </a:t>
            </a:r>
            <a:r>
              <a:rPr lang="en" dirty="0"/>
              <a:t>forward to the Writing tab. </a:t>
            </a:r>
            <a:r>
              <a:rPr lang="en" dirty="0">
                <a:solidFill>
                  <a:srgbClr val="0000FF"/>
                </a:solidFill>
              </a:rPr>
              <a:t>Honor students will not complete the writing activity.</a:t>
            </a: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0000FF"/>
                </a:solidFill>
              </a:rPr>
              <a:t>Academic students will stop here.  You will complete the Writing to Congress activity using the guide provided by your teacher.  Honors students will not complete this part of the project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+mj-lt"/>
              </a:rPr>
              <a:t>Step 7: Writing a bill - </a:t>
            </a:r>
            <a:r>
              <a:rPr lang="en" dirty="0">
                <a:solidFill>
                  <a:srgbClr val="0000FF"/>
                </a:solidFill>
                <a:latin typeface="+mj-lt"/>
              </a:rPr>
              <a:t>Honors Only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You will complete each part except for Fiscal Impacts by using your writing a bill guide.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You will not be able to click on the “Work on your bill” link. Please complete your bill using the writing a bill guide.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3861</TotalTime>
  <Words>459</Words>
  <Application>Microsoft Office PowerPoint</Application>
  <PresentationFormat>On-screen Show (16:9)</PresentationFormat>
  <Paragraphs>39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Alfa Slab One</vt:lpstr>
      <vt:lpstr>Proxima Nova</vt:lpstr>
      <vt:lpstr>Gameday</vt:lpstr>
      <vt:lpstr>Congress Project</vt:lpstr>
      <vt:lpstr>Welcome!</vt:lpstr>
      <vt:lpstr>Step 1: Honors and Academic</vt:lpstr>
      <vt:lpstr>Step 2: Honors and Academic</vt:lpstr>
      <vt:lpstr>Step 3: Honors and Academic</vt:lpstr>
      <vt:lpstr>Step 4: Honors and Academic</vt:lpstr>
      <vt:lpstr>Step 5: Honors and Academic </vt:lpstr>
      <vt:lpstr>Step 6: Begin the Research Phase</vt:lpstr>
      <vt:lpstr>Step 7: Writing a bill - Honors Only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Congress Project</dc:title>
  <cp:lastModifiedBy>djohnson2</cp:lastModifiedBy>
  <cp:revision>4</cp:revision>
  <dcterms:modified xsi:type="dcterms:W3CDTF">2017-09-25T11:04:35Z</dcterms:modified>
</cp:coreProperties>
</file>